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2E319A-8D34-405E-A449-EDE9F02A3D19}" v="22" dt="2024-10-07T08:27:48.742"/>
    <p1510:client id="{B0FF4DF5-D012-4B09-90F5-F1D73C08B837}" v="2" dt="2024-10-07T08:16:07.664"/>
    <p1510:client id="{C5581A1F-1E8F-4100-B827-10889F486963}" v="5" dt="2024-10-07T08:02:01.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4ab229bc7cb60d4c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4ab229bc7cb60d4c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4ab229bc7cb60d4c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4ab229bc7cb60d4c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ab229bc7cb60d4c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ab229bc7cb60d4c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4ab229bc7cb60d4c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4ab229bc7cb60d4c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4ab229bc7cb60d4c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4ab229bc7cb60d4c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5f1bc9bd14390e5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5f1bc9bd14390e5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453ceac601f276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453ceac601f27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453ceac601f276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453ceac601f276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jpg"/><Relationship Id="rId11" Type="http://schemas.openxmlformats.org/officeDocument/2006/relationships/image" Target="../media/image3.png"/><Relationship Id="rId5" Type="http://schemas.openxmlformats.org/officeDocument/2006/relationships/image" Target="../media/image9.png"/><Relationship Id="rId10" Type="http://schemas.openxmlformats.org/officeDocument/2006/relationships/image" Target="../media/image2.png"/><Relationship Id="rId4" Type="http://schemas.openxmlformats.org/officeDocument/2006/relationships/image" Target="../media/image8.jpg"/><Relationship Id="rId9" Type="http://schemas.openxmlformats.org/officeDocument/2006/relationships/image" Target="../media/image13.gif"/></Relationships>
</file>

<file path=ppt/slides/_rels/slide4.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8.jpg"/><Relationship Id="rId5" Type="http://schemas.openxmlformats.org/officeDocument/2006/relationships/image" Target="../media/image21.pn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5.jpg"/><Relationship Id="rId5" Type="http://schemas.openxmlformats.org/officeDocument/2006/relationships/image" Target="../media/image24.jpg"/><Relationship Id="rId10" Type="http://schemas.openxmlformats.org/officeDocument/2006/relationships/image" Target="../media/image18.jpg"/><Relationship Id="rId4" Type="http://schemas.openxmlformats.org/officeDocument/2006/relationships/image" Target="../media/image1.jpg"/><Relationship Id="rId9"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7.gif"/><Relationship Id="rId7"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3.gif"/><Relationship Id="rId4" Type="http://schemas.openxmlformats.org/officeDocument/2006/relationships/image" Target="../media/image28.gif"/><Relationship Id="rId9" Type="http://schemas.openxmlformats.org/officeDocument/2006/relationships/image" Target="../media/image29.jp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2.gif"/><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13"/>
          </a:xfrm>
          <a:prstGeom prst="rect">
            <a:avLst/>
          </a:prstGeom>
          <a:noFill/>
          <a:ln>
            <a:noFill/>
          </a:ln>
        </p:spPr>
      </p:pic>
      <p:sp>
        <p:nvSpPr>
          <p:cNvPr id="55" name="Google Shape;55;p13"/>
          <p:cNvSpPr/>
          <p:nvPr/>
        </p:nvSpPr>
        <p:spPr>
          <a:xfrm>
            <a:off x="311525" y="1224250"/>
            <a:ext cx="8520600" cy="1572900"/>
          </a:xfrm>
          <a:prstGeom prst="trapezoid">
            <a:avLst>
              <a:gd name="adj" fmla="val 25000"/>
            </a:avLst>
          </a:prstGeom>
          <a:solidFill>
            <a:srgbClr val="3D85C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6" name="Google Shape;56;p13"/>
          <p:cNvSpPr txBox="1">
            <a:spLocks noGrp="1"/>
          </p:cNvSpPr>
          <p:nvPr>
            <p:ph type="ctrTitle"/>
          </p:nvPr>
        </p:nvSpPr>
        <p:spPr>
          <a:xfrm>
            <a:off x="311700" y="1224275"/>
            <a:ext cx="8520600" cy="1572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b="1">
                <a:solidFill>
                  <a:srgbClr val="FFFFFF"/>
                </a:solidFill>
              </a:rPr>
              <a:t>The Importance of Food Preservation Technology</a:t>
            </a:r>
            <a:endParaRPr b="1">
              <a:solidFill>
                <a:srgbClr val="FFFFFF"/>
              </a:solidFill>
            </a:endParaRPr>
          </a:p>
        </p:txBody>
      </p:sp>
      <p:sp>
        <p:nvSpPr>
          <p:cNvPr id="57" name="Google Shape;57;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a:solidFill>
                  <a:srgbClr val="000000"/>
                </a:solidFill>
              </a:rPr>
              <a:t>Science Year 6</a:t>
            </a:r>
            <a:endParaRPr>
              <a:solidFill>
                <a:srgbClr val="000000"/>
              </a:solidFill>
            </a:endParaRPr>
          </a:p>
        </p:txBody>
      </p:sp>
      <p:pic>
        <p:nvPicPr>
          <p:cNvPr id="58" name="Google Shape;58;p13"/>
          <p:cNvPicPr preferRelativeResize="0"/>
          <p:nvPr/>
        </p:nvPicPr>
        <p:blipFill>
          <a:blip r:embed="rId4">
            <a:alphaModFix/>
          </a:blip>
          <a:stretch>
            <a:fillRect/>
          </a:stretch>
        </p:blipFill>
        <p:spPr>
          <a:xfrm>
            <a:off x="1961588" y="2797175"/>
            <a:ext cx="1259750" cy="1902875"/>
          </a:xfrm>
          <a:prstGeom prst="rect">
            <a:avLst/>
          </a:prstGeom>
          <a:noFill/>
          <a:ln>
            <a:noFill/>
          </a:ln>
        </p:spPr>
      </p:pic>
      <p:pic>
        <p:nvPicPr>
          <p:cNvPr id="59" name="Google Shape;59;p13"/>
          <p:cNvPicPr preferRelativeResize="0"/>
          <p:nvPr/>
        </p:nvPicPr>
        <p:blipFill>
          <a:blip r:embed="rId5">
            <a:alphaModFix/>
          </a:blip>
          <a:stretch>
            <a:fillRect/>
          </a:stretch>
        </p:blipFill>
        <p:spPr>
          <a:xfrm>
            <a:off x="5984562" y="2797173"/>
            <a:ext cx="1902875" cy="1902875"/>
          </a:xfrm>
          <a:prstGeom prst="rect">
            <a:avLst/>
          </a:prstGeom>
          <a:noFill/>
          <a:ln>
            <a:noFill/>
          </a:ln>
        </p:spPr>
      </p:pic>
    </p:spTree>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Food has a longer shelf life</a:t>
            </a:r>
            <a:endParaRPr/>
          </a:p>
        </p:txBody>
      </p:sp>
      <p:sp>
        <p:nvSpPr>
          <p:cNvPr id="65" name="Google Shape;65;p1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b="1">
                <a:solidFill>
                  <a:srgbClr val="000000"/>
                </a:solidFill>
              </a:rPr>
              <a:t>Preserved food can last and be stored longer. Therefore, the continuous demand for food supply can be achieved.</a:t>
            </a:r>
            <a:endParaRPr b="1">
              <a:solidFill>
                <a:srgbClr val="000000"/>
              </a:solidFill>
            </a:endParaRPr>
          </a:p>
        </p:txBody>
      </p:sp>
      <p:pic>
        <p:nvPicPr>
          <p:cNvPr id="66" name="Google Shape;66;p14"/>
          <p:cNvPicPr preferRelativeResize="0"/>
          <p:nvPr/>
        </p:nvPicPr>
        <p:blipFill>
          <a:blip r:embed="rId3">
            <a:alphaModFix/>
          </a:blip>
          <a:stretch>
            <a:fillRect/>
          </a:stretch>
        </p:blipFill>
        <p:spPr>
          <a:xfrm>
            <a:off x="3272100" y="152400"/>
            <a:ext cx="4838700" cy="4838700"/>
          </a:xfrm>
          <a:prstGeom prst="rect">
            <a:avLst/>
          </a:prstGeom>
          <a:noFill/>
          <a:ln>
            <a:noFill/>
          </a:ln>
        </p:spPr>
      </p:pic>
      <p:pic>
        <p:nvPicPr>
          <p:cNvPr id="67" name="Google Shape;67;p14"/>
          <p:cNvPicPr preferRelativeResize="0"/>
          <p:nvPr/>
        </p:nvPicPr>
        <p:blipFill>
          <a:blip r:embed="rId4">
            <a:alphaModFix/>
          </a:blip>
          <a:stretch>
            <a:fillRect/>
          </a:stretch>
        </p:blipFill>
        <p:spPr>
          <a:xfrm>
            <a:off x="183725" y="2767250"/>
            <a:ext cx="3063950" cy="1870375"/>
          </a:xfrm>
          <a:prstGeom prst="rect">
            <a:avLst/>
          </a:prstGeom>
          <a:noFill/>
          <a:ln>
            <a:noFill/>
          </a:ln>
        </p:spPr>
      </p:pic>
      <p:pic>
        <p:nvPicPr>
          <p:cNvPr id="68" name="Google Shape;68;p14"/>
          <p:cNvPicPr preferRelativeResize="0"/>
          <p:nvPr/>
        </p:nvPicPr>
        <p:blipFill>
          <a:blip r:embed="rId5">
            <a:alphaModFix/>
          </a:blip>
          <a:stretch>
            <a:fillRect/>
          </a:stretch>
        </p:blipFill>
        <p:spPr>
          <a:xfrm>
            <a:off x="6725379" y="-2"/>
            <a:ext cx="2484251" cy="248425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Food wastage can be avoided and prevented</a:t>
            </a:r>
            <a:endParaRPr/>
          </a:p>
        </p:txBody>
      </p:sp>
      <p:sp>
        <p:nvSpPr>
          <p:cNvPr id="74" name="Google Shape;74;p1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b="1">
                <a:solidFill>
                  <a:srgbClr val="000000"/>
                </a:solidFill>
              </a:rPr>
              <a:t>Food that is preserved using various preservation methods can avoid and prevent waste from happening</a:t>
            </a:r>
            <a:endParaRPr b="1">
              <a:solidFill>
                <a:srgbClr val="000000"/>
              </a:solidFill>
            </a:endParaRPr>
          </a:p>
        </p:txBody>
      </p:sp>
      <p:pic>
        <p:nvPicPr>
          <p:cNvPr id="75" name="Google Shape;75;p15"/>
          <p:cNvPicPr preferRelativeResize="0"/>
          <p:nvPr/>
        </p:nvPicPr>
        <p:blipFill>
          <a:blip r:embed="rId3">
            <a:alphaModFix/>
          </a:blip>
          <a:stretch>
            <a:fillRect/>
          </a:stretch>
        </p:blipFill>
        <p:spPr>
          <a:xfrm>
            <a:off x="4431500" y="555601"/>
            <a:ext cx="4176403" cy="4176376"/>
          </a:xfrm>
          <a:prstGeom prst="rect">
            <a:avLst/>
          </a:prstGeom>
          <a:noFill/>
          <a:ln>
            <a:noFill/>
          </a:ln>
        </p:spPr>
      </p:pic>
      <p:pic>
        <p:nvPicPr>
          <p:cNvPr id="76" name="Google Shape;76;p15"/>
          <p:cNvPicPr preferRelativeResize="0"/>
          <p:nvPr/>
        </p:nvPicPr>
        <p:blipFill>
          <a:blip r:embed="rId4">
            <a:alphaModFix/>
          </a:blip>
          <a:stretch>
            <a:fillRect/>
          </a:stretch>
        </p:blipFill>
        <p:spPr>
          <a:xfrm>
            <a:off x="5499434" y="1871723"/>
            <a:ext cx="1872650" cy="1872650"/>
          </a:xfrm>
          <a:prstGeom prst="rect">
            <a:avLst/>
          </a:prstGeom>
          <a:noFill/>
          <a:ln>
            <a:noFill/>
          </a:ln>
        </p:spPr>
      </p:pic>
      <p:pic>
        <p:nvPicPr>
          <p:cNvPr id="77" name="Google Shape;77;p15"/>
          <p:cNvPicPr preferRelativeResize="0"/>
          <p:nvPr/>
        </p:nvPicPr>
        <p:blipFill>
          <a:blip r:embed="rId5">
            <a:alphaModFix/>
          </a:blip>
          <a:stretch>
            <a:fillRect/>
          </a:stretch>
        </p:blipFill>
        <p:spPr>
          <a:xfrm>
            <a:off x="5645300" y="663097"/>
            <a:ext cx="1748800" cy="2186000"/>
          </a:xfrm>
          <a:prstGeom prst="rect">
            <a:avLst/>
          </a:prstGeom>
          <a:noFill/>
          <a:ln>
            <a:noFill/>
          </a:ln>
        </p:spPr>
      </p:pic>
      <p:pic>
        <p:nvPicPr>
          <p:cNvPr id="78" name="Google Shape;78;p15"/>
          <p:cNvPicPr preferRelativeResize="0"/>
          <p:nvPr/>
        </p:nvPicPr>
        <p:blipFill>
          <a:blip r:embed="rId6">
            <a:alphaModFix/>
          </a:blip>
          <a:stretch>
            <a:fillRect/>
          </a:stretch>
        </p:blipFill>
        <p:spPr>
          <a:xfrm>
            <a:off x="0" y="2571749"/>
            <a:ext cx="4018338" cy="2571750"/>
          </a:xfrm>
          <a:prstGeom prst="rect">
            <a:avLst/>
          </a:prstGeom>
          <a:noFill/>
          <a:ln>
            <a:noFill/>
          </a:ln>
        </p:spPr>
      </p:pic>
      <p:pic>
        <p:nvPicPr>
          <p:cNvPr id="79" name="Google Shape;79;p15"/>
          <p:cNvPicPr preferRelativeResize="0"/>
          <p:nvPr/>
        </p:nvPicPr>
        <p:blipFill>
          <a:blip r:embed="rId7">
            <a:alphaModFix/>
          </a:blip>
          <a:stretch>
            <a:fillRect/>
          </a:stretch>
        </p:blipFill>
        <p:spPr>
          <a:xfrm>
            <a:off x="555211" y="3568228"/>
            <a:ext cx="1748800" cy="1163747"/>
          </a:xfrm>
          <a:prstGeom prst="rect">
            <a:avLst/>
          </a:prstGeom>
          <a:noFill/>
          <a:ln>
            <a:noFill/>
          </a:ln>
        </p:spPr>
      </p:pic>
      <p:pic>
        <p:nvPicPr>
          <p:cNvPr id="80" name="Google Shape;80;p15"/>
          <p:cNvPicPr preferRelativeResize="0"/>
          <p:nvPr/>
        </p:nvPicPr>
        <p:blipFill>
          <a:blip r:embed="rId8">
            <a:alphaModFix/>
          </a:blip>
          <a:stretch>
            <a:fillRect/>
          </a:stretch>
        </p:blipFill>
        <p:spPr>
          <a:xfrm>
            <a:off x="2100777" y="2639325"/>
            <a:ext cx="2808000" cy="2808000"/>
          </a:xfrm>
          <a:prstGeom prst="rect">
            <a:avLst/>
          </a:prstGeom>
          <a:noFill/>
          <a:ln>
            <a:noFill/>
          </a:ln>
        </p:spPr>
      </p:pic>
      <p:pic>
        <p:nvPicPr>
          <p:cNvPr id="81" name="Google Shape;81;p15"/>
          <p:cNvPicPr preferRelativeResize="0"/>
          <p:nvPr/>
        </p:nvPicPr>
        <p:blipFill>
          <a:blip r:embed="rId9">
            <a:alphaModFix/>
          </a:blip>
          <a:stretch>
            <a:fillRect/>
          </a:stretch>
        </p:blipFill>
        <p:spPr>
          <a:xfrm>
            <a:off x="7372078" y="3510575"/>
            <a:ext cx="1632925" cy="1632925"/>
          </a:xfrm>
          <a:prstGeom prst="rect">
            <a:avLst/>
          </a:prstGeom>
          <a:noFill/>
          <a:ln>
            <a:noFill/>
          </a:ln>
        </p:spPr>
      </p:pic>
      <p:pic>
        <p:nvPicPr>
          <p:cNvPr id="82" name="Google Shape;82;p15"/>
          <p:cNvPicPr preferRelativeResize="0"/>
          <p:nvPr/>
        </p:nvPicPr>
        <p:blipFill>
          <a:blip r:embed="rId10">
            <a:alphaModFix/>
          </a:blip>
          <a:stretch>
            <a:fillRect/>
          </a:stretch>
        </p:blipFill>
        <p:spPr>
          <a:xfrm>
            <a:off x="3381375" y="0"/>
            <a:ext cx="1811950" cy="1495750"/>
          </a:xfrm>
          <a:prstGeom prst="rect">
            <a:avLst/>
          </a:prstGeom>
          <a:noFill/>
          <a:ln>
            <a:noFill/>
          </a:ln>
        </p:spPr>
      </p:pic>
      <p:pic>
        <p:nvPicPr>
          <p:cNvPr id="83" name="Google Shape;83;p15"/>
          <p:cNvPicPr preferRelativeResize="0"/>
          <p:nvPr/>
        </p:nvPicPr>
        <p:blipFill>
          <a:blip r:embed="rId11">
            <a:alphaModFix/>
          </a:blip>
          <a:stretch>
            <a:fillRect/>
          </a:stretch>
        </p:blipFill>
        <p:spPr>
          <a:xfrm>
            <a:off x="7505725" y="65063"/>
            <a:ext cx="1365625" cy="1365625"/>
          </a:xfrm>
          <a:prstGeom prst="rect">
            <a:avLst/>
          </a:prstGeom>
          <a:noFill/>
          <a:ln>
            <a:noFill/>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284410" y="539193"/>
            <a:ext cx="2808000" cy="755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Food becomes easier to store</a:t>
            </a:r>
            <a:endParaRPr/>
          </a:p>
        </p:txBody>
      </p:sp>
      <p:sp>
        <p:nvSpPr>
          <p:cNvPr id="89" name="Google Shape;89;p16"/>
          <p:cNvSpPr txBox="1">
            <a:spLocks noGrp="1"/>
          </p:cNvSpPr>
          <p:nvPr>
            <p:ph type="body" idx="1"/>
          </p:nvPr>
        </p:nvSpPr>
        <p:spPr>
          <a:xfrm>
            <a:off x="313646" y="1684920"/>
            <a:ext cx="1611900" cy="3179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b="1">
                <a:solidFill>
                  <a:srgbClr val="000000"/>
                </a:solidFill>
              </a:rPr>
              <a:t>Food that is preserved through canning and bottling can save space and it is easier to store. </a:t>
            </a:r>
            <a:endParaRPr b="1">
              <a:solidFill>
                <a:srgbClr val="000000"/>
              </a:solidFill>
            </a:endParaRPr>
          </a:p>
        </p:txBody>
      </p:sp>
      <p:pic>
        <p:nvPicPr>
          <p:cNvPr id="90" name="Google Shape;90;p16"/>
          <p:cNvPicPr preferRelativeResize="0"/>
          <p:nvPr/>
        </p:nvPicPr>
        <p:blipFill>
          <a:blip r:embed="rId3">
            <a:alphaModFix/>
          </a:blip>
          <a:stretch>
            <a:fillRect/>
          </a:stretch>
        </p:blipFill>
        <p:spPr>
          <a:xfrm>
            <a:off x="2285993" y="0"/>
            <a:ext cx="6857999" cy="5143499"/>
          </a:xfrm>
          <a:prstGeom prst="rect">
            <a:avLst/>
          </a:prstGeom>
          <a:noFill/>
          <a:ln>
            <a:noFill/>
          </a:ln>
        </p:spPr>
      </p:pic>
      <p:pic>
        <p:nvPicPr>
          <p:cNvPr id="91" name="Google Shape;91;p16"/>
          <p:cNvPicPr preferRelativeResize="0"/>
          <p:nvPr/>
        </p:nvPicPr>
        <p:blipFill>
          <a:blip r:embed="rId4">
            <a:alphaModFix/>
          </a:blip>
          <a:stretch>
            <a:fillRect/>
          </a:stretch>
        </p:blipFill>
        <p:spPr>
          <a:xfrm>
            <a:off x="4379026" y="2756900"/>
            <a:ext cx="4139950" cy="2386601"/>
          </a:xfrm>
          <a:prstGeom prst="rect">
            <a:avLst/>
          </a:prstGeom>
          <a:noFill/>
          <a:ln>
            <a:noFill/>
          </a:ln>
        </p:spPr>
      </p:pic>
      <p:pic>
        <p:nvPicPr>
          <p:cNvPr id="92" name="Google Shape;92;p16"/>
          <p:cNvPicPr preferRelativeResize="0"/>
          <p:nvPr/>
        </p:nvPicPr>
        <p:blipFill>
          <a:blip r:embed="rId5">
            <a:alphaModFix/>
          </a:blip>
          <a:stretch>
            <a:fillRect/>
          </a:stretch>
        </p:blipFill>
        <p:spPr>
          <a:xfrm>
            <a:off x="5710838" y="3013377"/>
            <a:ext cx="849574" cy="1028275"/>
          </a:xfrm>
          <a:prstGeom prst="rect">
            <a:avLst/>
          </a:prstGeom>
          <a:noFill/>
          <a:ln>
            <a:noFill/>
          </a:ln>
        </p:spPr>
      </p:pic>
      <p:pic>
        <p:nvPicPr>
          <p:cNvPr id="93" name="Google Shape;93;p16"/>
          <p:cNvPicPr preferRelativeResize="0"/>
          <p:nvPr/>
        </p:nvPicPr>
        <p:blipFill>
          <a:blip r:embed="rId6">
            <a:alphaModFix/>
          </a:blip>
          <a:stretch>
            <a:fillRect/>
          </a:stretch>
        </p:blipFill>
        <p:spPr>
          <a:xfrm>
            <a:off x="5761747" y="3357272"/>
            <a:ext cx="542325" cy="548100"/>
          </a:xfrm>
          <a:prstGeom prst="rect">
            <a:avLst/>
          </a:prstGeom>
          <a:noFill/>
          <a:ln>
            <a:noFill/>
          </a:ln>
        </p:spPr>
      </p:pic>
      <p:pic>
        <p:nvPicPr>
          <p:cNvPr id="94" name="Google Shape;94;p16"/>
          <p:cNvPicPr preferRelativeResize="0"/>
          <p:nvPr/>
        </p:nvPicPr>
        <p:blipFill>
          <a:blip r:embed="rId7">
            <a:alphaModFix/>
          </a:blip>
          <a:stretch>
            <a:fillRect/>
          </a:stretch>
        </p:blipFill>
        <p:spPr>
          <a:xfrm>
            <a:off x="0" y="3177425"/>
            <a:ext cx="1764875" cy="1966075"/>
          </a:xfrm>
          <a:prstGeom prst="rect">
            <a:avLst/>
          </a:prstGeom>
          <a:noFill/>
          <a:ln>
            <a:noFill/>
          </a:ln>
        </p:spPr>
      </p:pic>
    </p:spTree>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3497178" y="0"/>
            <a:ext cx="5646826" cy="5143501"/>
          </a:xfrm>
          <a:prstGeom prst="rect">
            <a:avLst/>
          </a:prstGeom>
          <a:noFill/>
          <a:ln>
            <a:noFill/>
          </a:ln>
        </p:spPr>
      </p:pic>
      <p:sp>
        <p:nvSpPr>
          <p:cNvPr id="100" name="Google Shape;100;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Continuous supply of out of season food</a:t>
            </a:r>
            <a:endParaRPr/>
          </a:p>
        </p:txBody>
      </p:sp>
      <p:sp>
        <p:nvSpPr>
          <p:cNvPr id="101" name="Google Shape;101;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b="1">
                <a:solidFill>
                  <a:srgbClr val="000000"/>
                </a:solidFill>
              </a:rPr>
              <a:t>Seasonal foods can be preserved using various preservation methods so that they can be enjoyed throughout the year.</a:t>
            </a:r>
            <a:endParaRPr b="1">
              <a:solidFill>
                <a:srgbClr val="000000"/>
              </a:solidFill>
            </a:endParaRPr>
          </a:p>
        </p:txBody>
      </p:sp>
      <p:pic>
        <p:nvPicPr>
          <p:cNvPr id="102" name="Google Shape;102;p17"/>
          <p:cNvPicPr preferRelativeResize="0"/>
          <p:nvPr/>
        </p:nvPicPr>
        <p:blipFill>
          <a:blip r:embed="rId4">
            <a:alphaModFix/>
          </a:blip>
          <a:stretch>
            <a:fillRect/>
          </a:stretch>
        </p:blipFill>
        <p:spPr>
          <a:xfrm>
            <a:off x="5388572" y="2441174"/>
            <a:ext cx="2402274" cy="2402274"/>
          </a:xfrm>
          <a:prstGeom prst="rect">
            <a:avLst/>
          </a:prstGeom>
          <a:noFill/>
          <a:ln>
            <a:noFill/>
          </a:ln>
        </p:spPr>
      </p:pic>
      <p:pic>
        <p:nvPicPr>
          <p:cNvPr id="103" name="Google Shape;103;p17"/>
          <p:cNvPicPr preferRelativeResize="0"/>
          <p:nvPr/>
        </p:nvPicPr>
        <p:blipFill rotWithShape="1">
          <a:blip r:embed="rId5">
            <a:alphaModFix/>
          </a:blip>
          <a:srcRect l="26400"/>
          <a:stretch/>
        </p:blipFill>
        <p:spPr>
          <a:xfrm rot="23">
            <a:off x="5690033" y="555603"/>
            <a:ext cx="1445549" cy="2087064"/>
          </a:xfrm>
          <a:prstGeom prst="rect">
            <a:avLst/>
          </a:prstGeom>
          <a:noFill/>
          <a:ln>
            <a:noFill/>
          </a:ln>
        </p:spPr>
      </p:pic>
      <p:pic>
        <p:nvPicPr>
          <p:cNvPr id="104" name="Google Shape;104;p17"/>
          <p:cNvPicPr preferRelativeResize="0"/>
          <p:nvPr/>
        </p:nvPicPr>
        <p:blipFill>
          <a:blip r:embed="rId6">
            <a:alphaModFix/>
          </a:blip>
          <a:stretch>
            <a:fillRect/>
          </a:stretch>
        </p:blipFill>
        <p:spPr>
          <a:xfrm>
            <a:off x="3492682" y="3891260"/>
            <a:ext cx="2161019" cy="2509082"/>
          </a:xfrm>
          <a:prstGeom prst="rect">
            <a:avLst/>
          </a:prstGeom>
          <a:noFill/>
          <a:ln>
            <a:noFill/>
          </a:ln>
        </p:spPr>
      </p:pic>
      <p:pic>
        <p:nvPicPr>
          <p:cNvPr id="105" name="Google Shape;105;p17"/>
          <p:cNvPicPr preferRelativeResize="0"/>
          <p:nvPr/>
        </p:nvPicPr>
        <p:blipFill>
          <a:blip r:embed="rId7">
            <a:alphaModFix/>
          </a:blip>
          <a:stretch>
            <a:fillRect/>
          </a:stretch>
        </p:blipFill>
        <p:spPr>
          <a:xfrm>
            <a:off x="1626" y="3388957"/>
            <a:ext cx="3118074" cy="175454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Food becomes easier to be exported</a:t>
            </a:r>
            <a:endParaRPr/>
          </a:p>
        </p:txBody>
      </p:sp>
      <p:sp>
        <p:nvSpPr>
          <p:cNvPr id="111" name="Google Shape;111;p1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b="1">
                <a:solidFill>
                  <a:srgbClr val="000000"/>
                </a:solidFill>
              </a:rPr>
              <a:t>Food preservation technology allows food to be exported to other countries.</a:t>
            </a:r>
            <a:endParaRPr b="1">
              <a:solidFill>
                <a:srgbClr val="000000"/>
              </a:solidFill>
            </a:endParaRPr>
          </a:p>
        </p:txBody>
      </p:sp>
      <p:pic>
        <p:nvPicPr>
          <p:cNvPr id="112" name="Google Shape;112;p18"/>
          <p:cNvPicPr preferRelativeResize="0"/>
          <p:nvPr/>
        </p:nvPicPr>
        <p:blipFill>
          <a:blip r:embed="rId3">
            <a:alphaModFix/>
          </a:blip>
          <a:stretch>
            <a:fillRect/>
          </a:stretch>
        </p:blipFill>
        <p:spPr>
          <a:xfrm>
            <a:off x="0" y="2348702"/>
            <a:ext cx="3740725" cy="2677575"/>
          </a:xfrm>
          <a:prstGeom prst="rect">
            <a:avLst/>
          </a:prstGeom>
          <a:noFill/>
          <a:ln>
            <a:noFill/>
          </a:ln>
        </p:spPr>
      </p:pic>
      <p:pic>
        <p:nvPicPr>
          <p:cNvPr id="113" name="Google Shape;113;p18"/>
          <p:cNvPicPr preferRelativeResize="0"/>
          <p:nvPr/>
        </p:nvPicPr>
        <p:blipFill>
          <a:blip r:embed="rId4">
            <a:alphaModFix/>
          </a:blip>
          <a:stretch>
            <a:fillRect/>
          </a:stretch>
        </p:blipFill>
        <p:spPr>
          <a:xfrm>
            <a:off x="12" y="3832275"/>
            <a:ext cx="2122674" cy="1194000"/>
          </a:xfrm>
          <a:prstGeom prst="rect">
            <a:avLst/>
          </a:prstGeom>
          <a:noFill/>
          <a:ln>
            <a:noFill/>
          </a:ln>
        </p:spPr>
      </p:pic>
      <p:pic>
        <p:nvPicPr>
          <p:cNvPr id="114" name="Google Shape;114;p18"/>
          <p:cNvPicPr preferRelativeResize="0"/>
          <p:nvPr/>
        </p:nvPicPr>
        <p:blipFill>
          <a:blip r:embed="rId5">
            <a:alphaModFix/>
          </a:blip>
          <a:stretch>
            <a:fillRect/>
          </a:stretch>
        </p:blipFill>
        <p:spPr>
          <a:xfrm>
            <a:off x="3893125" y="152400"/>
            <a:ext cx="6374075" cy="4780551"/>
          </a:xfrm>
          <a:prstGeom prst="rect">
            <a:avLst/>
          </a:prstGeom>
          <a:noFill/>
          <a:ln>
            <a:noFill/>
          </a:ln>
        </p:spPr>
      </p:pic>
      <p:pic>
        <p:nvPicPr>
          <p:cNvPr id="115" name="Google Shape;115;p18"/>
          <p:cNvPicPr preferRelativeResize="0"/>
          <p:nvPr/>
        </p:nvPicPr>
        <p:blipFill>
          <a:blip r:embed="rId6">
            <a:alphaModFix/>
          </a:blip>
          <a:stretch>
            <a:fillRect/>
          </a:stretch>
        </p:blipFill>
        <p:spPr>
          <a:xfrm rot="2102178">
            <a:off x="4353243" y="1472124"/>
            <a:ext cx="724450" cy="876575"/>
          </a:xfrm>
          <a:prstGeom prst="rect">
            <a:avLst/>
          </a:prstGeom>
          <a:noFill/>
          <a:ln>
            <a:noFill/>
          </a:ln>
        </p:spPr>
      </p:pic>
      <p:pic>
        <p:nvPicPr>
          <p:cNvPr id="116" name="Google Shape;116;p18"/>
          <p:cNvPicPr preferRelativeResize="0"/>
          <p:nvPr/>
        </p:nvPicPr>
        <p:blipFill>
          <a:blip r:embed="rId7">
            <a:alphaModFix/>
          </a:blip>
          <a:stretch>
            <a:fillRect/>
          </a:stretch>
        </p:blipFill>
        <p:spPr>
          <a:xfrm>
            <a:off x="3834763" y="3040712"/>
            <a:ext cx="2095500" cy="1419176"/>
          </a:xfrm>
          <a:prstGeom prst="rect">
            <a:avLst/>
          </a:prstGeom>
          <a:noFill/>
          <a:ln>
            <a:noFill/>
          </a:ln>
        </p:spPr>
      </p:pic>
      <p:pic>
        <p:nvPicPr>
          <p:cNvPr id="117" name="Google Shape;117;p18"/>
          <p:cNvPicPr preferRelativeResize="0"/>
          <p:nvPr/>
        </p:nvPicPr>
        <p:blipFill>
          <a:blip r:embed="rId8">
            <a:alphaModFix/>
          </a:blip>
          <a:stretch>
            <a:fillRect/>
          </a:stretch>
        </p:blipFill>
        <p:spPr>
          <a:xfrm>
            <a:off x="1592675" y="2727860"/>
            <a:ext cx="1276750" cy="1276750"/>
          </a:xfrm>
          <a:prstGeom prst="rect">
            <a:avLst/>
          </a:prstGeom>
          <a:noFill/>
          <a:ln>
            <a:noFill/>
          </a:ln>
        </p:spPr>
      </p:pic>
      <p:pic>
        <p:nvPicPr>
          <p:cNvPr id="118" name="Google Shape;118;p18"/>
          <p:cNvPicPr preferRelativeResize="0"/>
          <p:nvPr/>
        </p:nvPicPr>
        <p:blipFill>
          <a:blip r:embed="rId9">
            <a:alphaModFix/>
          </a:blip>
          <a:stretch>
            <a:fillRect/>
          </a:stretch>
        </p:blipFill>
        <p:spPr>
          <a:xfrm>
            <a:off x="6024300" y="2930775"/>
            <a:ext cx="2095500" cy="2095500"/>
          </a:xfrm>
          <a:prstGeom prst="rect">
            <a:avLst/>
          </a:prstGeom>
          <a:noFill/>
          <a:ln>
            <a:noFill/>
          </a:ln>
        </p:spPr>
      </p:pic>
      <p:pic>
        <p:nvPicPr>
          <p:cNvPr id="119" name="Google Shape;119;p18"/>
          <p:cNvPicPr preferRelativeResize="0"/>
          <p:nvPr/>
        </p:nvPicPr>
        <p:blipFill>
          <a:blip r:embed="rId10">
            <a:alphaModFix/>
          </a:blip>
          <a:stretch>
            <a:fillRect/>
          </a:stretch>
        </p:blipFill>
        <p:spPr>
          <a:xfrm>
            <a:off x="3519731" y="-1213200"/>
            <a:ext cx="2095501" cy="2415636"/>
          </a:xfrm>
          <a:prstGeom prst="rect">
            <a:avLst/>
          </a:prstGeom>
          <a:noFill/>
          <a:ln>
            <a:noFill/>
          </a:ln>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9"/>
          <p:cNvPicPr preferRelativeResize="0"/>
          <p:nvPr/>
        </p:nvPicPr>
        <p:blipFill rotWithShape="1">
          <a:blip r:embed="rId3">
            <a:alphaModFix/>
          </a:blip>
          <a:srcRect r="7493"/>
          <a:stretch/>
        </p:blipFill>
        <p:spPr>
          <a:xfrm>
            <a:off x="0" y="0"/>
            <a:ext cx="9144000" cy="5143500"/>
          </a:xfrm>
          <a:prstGeom prst="rect">
            <a:avLst/>
          </a:prstGeom>
          <a:noFill/>
          <a:ln>
            <a:noFill/>
          </a:ln>
        </p:spPr>
      </p:pic>
      <p:sp>
        <p:nvSpPr>
          <p:cNvPr id="125" name="Google Shape;125;p19"/>
          <p:cNvSpPr/>
          <p:nvPr/>
        </p:nvSpPr>
        <p:spPr>
          <a:xfrm>
            <a:off x="311708" y="1311300"/>
            <a:ext cx="2808000" cy="1468800"/>
          </a:xfrm>
          <a:prstGeom prst="snip1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6" name="Google Shape;126;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Production of instant food </a:t>
            </a:r>
            <a:endParaRPr/>
          </a:p>
        </p:txBody>
      </p:sp>
      <p:sp>
        <p:nvSpPr>
          <p:cNvPr id="127" name="Google Shape;127;p19"/>
          <p:cNvSpPr txBox="1">
            <a:spLocks noGrp="1"/>
          </p:cNvSpPr>
          <p:nvPr>
            <p:ph type="body" idx="1"/>
          </p:nvPr>
        </p:nvSpPr>
        <p:spPr>
          <a:xfrm>
            <a:off x="311700" y="1389600"/>
            <a:ext cx="2808000" cy="12630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GB" b="1">
                <a:solidFill>
                  <a:srgbClr val="000000"/>
                </a:solidFill>
              </a:rPr>
              <a:t>Instant food that is preserved can ease the food supply management when food is limited especially during drought, winter or when natural disasters occur.</a:t>
            </a:r>
            <a:endParaRPr b="1">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3" name="Google Shape;133;p20"/>
          <p:cNvPicPr preferRelativeResize="0"/>
          <p:nvPr/>
        </p:nvPicPr>
        <p:blipFill>
          <a:blip r:embed="rId3">
            <a:alphaModFix/>
          </a:blip>
          <a:stretch>
            <a:fillRect/>
          </a:stretch>
        </p:blipFill>
        <p:spPr>
          <a:xfrm>
            <a:off x="0" y="2160756"/>
            <a:ext cx="3295451" cy="2982743"/>
          </a:xfrm>
          <a:prstGeom prst="rect">
            <a:avLst/>
          </a:prstGeom>
          <a:noFill/>
          <a:ln>
            <a:noFill/>
          </a:ln>
        </p:spPr>
      </p:pic>
      <p:pic>
        <p:nvPicPr>
          <p:cNvPr id="134" name="Google Shape;134;p20"/>
          <p:cNvPicPr preferRelativeResize="0"/>
          <p:nvPr/>
        </p:nvPicPr>
        <p:blipFill rotWithShape="1">
          <a:blip r:embed="rId4">
            <a:alphaModFix/>
          </a:blip>
          <a:srcRect r="20312"/>
          <a:stretch/>
        </p:blipFill>
        <p:spPr>
          <a:xfrm>
            <a:off x="4314781" y="2834786"/>
            <a:ext cx="4833508" cy="2237277"/>
          </a:xfrm>
          <a:prstGeom prst="rect">
            <a:avLst/>
          </a:prstGeom>
          <a:noFill/>
          <a:ln>
            <a:noFill/>
          </a:ln>
        </p:spPr>
      </p:pic>
      <p:sp>
        <p:nvSpPr>
          <p:cNvPr id="132" name="Google Shape;132;p20"/>
          <p:cNvSpPr txBox="1">
            <a:spLocks noGrp="1"/>
          </p:cNvSpPr>
          <p:nvPr>
            <p:ph type="title"/>
          </p:nvPr>
        </p:nvSpPr>
        <p:spPr>
          <a:xfrm>
            <a:off x="311700" y="132826"/>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For example: Preserved food during natural disaster.</a:t>
            </a:r>
            <a:endParaRPr/>
          </a:p>
        </p:txBody>
      </p:sp>
      <p:pic>
        <p:nvPicPr>
          <p:cNvPr id="136" name="Google Shape;136;p20"/>
          <p:cNvPicPr preferRelativeResize="0"/>
          <p:nvPr/>
        </p:nvPicPr>
        <p:blipFill>
          <a:blip r:embed="rId5">
            <a:alphaModFix/>
          </a:blip>
          <a:stretch>
            <a:fillRect/>
          </a:stretch>
        </p:blipFill>
        <p:spPr>
          <a:xfrm>
            <a:off x="1389800" y="4452875"/>
            <a:ext cx="1389275" cy="690625"/>
          </a:xfrm>
          <a:prstGeom prst="rect">
            <a:avLst/>
          </a:prstGeom>
          <a:noFill/>
          <a:ln>
            <a:noFill/>
          </a:ln>
        </p:spPr>
      </p:pic>
      <p:pic>
        <p:nvPicPr>
          <p:cNvPr id="137" name="Google Shape;137;p20"/>
          <p:cNvPicPr preferRelativeResize="0"/>
          <p:nvPr/>
        </p:nvPicPr>
        <p:blipFill>
          <a:blip r:embed="rId6">
            <a:alphaModFix/>
          </a:blip>
          <a:stretch>
            <a:fillRect/>
          </a:stretch>
        </p:blipFill>
        <p:spPr>
          <a:xfrm>
            <a:off x="5453625" y="1127025"/>
            <a:ext cx="961051" cy="1523351"/>
          </a:xfrm>
          <a:prstGeom prst="rect">
            <a:avLst/>
          </a:prstGeom>
          <a:noFill/>
          <a:ln>
            <a:noFill/>
          </a:ln>
        </p:spPr>
      </p:pic>
      <p:pic>
        <p:nvPicPr>
          <p:cNvPr id="138" name="Google Shape;138;p20"/>
          <p:cNvPicPr preferRelativeResize="0"/>
          <p:nvPr/>
        </p:nvPicPr>
        <p:blipFill>
          <a:blip r:embed="rId7">
            <a:alphaModFix/>
          </a:blip>
          <a:stretch>
            <a:fillRect/>
          </a:stretch>
        </p:blipFill>
        <p:spPr>
          <a:xfrm>
            <a:off x="1243202" y="974625"/>
            <a:ext cx="1304325" cy="1182624"/>
          </a:xfrm>
          <a:prstGeom prst="rect">
            <a:avLst/>
          </a:prstGeom>
          <a:noFill/>
          <a:ln>
            <a:noFill/>
          </a:ln>
        </p:spPr>
      </p:pic>
      <p:pic>
        <p:nvPicPr>
          <p:cNvPr id="139" name="Google Shape;139;p20"/>
          <p:cNvPicPr preferRelativeResize="0"/>
          <p:nvPr/>
        </p:nvPicPr>
        <p:blipFill>
          <a:blip r:embed="rId8">
            <a:alphaModFix/>
          </a:blip>
          <a:stretch>
            <a:fillRect/>
          </a:stretch>
        </p:blipFill>
        <p:spPr>
          <a:xfrm>
            <a:off x="7839675" y="580932"/>
            <a:ext cx="1304325" cy="1304325"/>
          </a:xfrm>
          <a:prstGeom prst="rect">
            <a:avLst/>
          </a:prstGeom>
          <a:noFill/>
          <a:ln>
            <a:noFill/>
          </a:ln>
        </p:spPr>
      </p:pic>
      <p:pic>
        <p:nvPicPr>
          <p:cNvPr id="135" name="Google Shape;135;p20"/>
          <p:cNvPicPr preferRelativeResize="0"/>
          <p:nvPr/>
        </p:nvPicPr>
        <p:blipFill>
          <a:blip r:embed="rId9">
            <a:alphaModFix/>
          </a:blip>
          <a:stretch>
            <a:fillRect/>
          </a:stretch>
        </p:blipFill>
        <p:spPr>
          <a:xfrm>
            <a:off x="3177141" y="974613"/>
            <a:ext cx="2276475" cy="2009775"/>
          </a:xfrm>
          <a:prstGeom prst="rect">
            <a:avLst/>
          </a:prstGeom>
          <a:noFill/>
          <a:ln>
            <a:noFill/>
          </a:ln>
        </p:spPr>
      </p:pic>
    </p:spTree>
  </p:cSld>
  <p:clrMapOvr>
    <a:masterClrMapping/>
  </p:clrMapOvr>
  <p:transition spd="slow">
    <p:wheel spokes="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p:nvPr/>
        </p:nvSpPr>
        <p:spPr>
          <a:xfrm>
            <a:off x="-32" y="6"/>
            <a:ext cx="9144000" cy="51435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45" name="Google Shape;145;p21"/>
          <p:cNvPicPr preferRelativeResize="0"/>
          <p:nvPr/>
        </p:nvPicPr>
        <p:blipFill>
          <a:blip r:embed="rId3">
            <a:alphaModFix/>
          </a:blip>
          <a:stretch>
            <a:fillRect/>
          </a:stretch>
        </p:blipFill>
        <p:spPr>
          <a:xfrm>
            <a:off x="3910401" y="693107"/>
            <a:ext cx="1614025" cy="1614000"/>
          </a:xfrm>
          <a:prstGeom prst="rect">
            <a:avLst/>
          </a:prstGeom>
          <a:noFill/>
          <a:ln>
            <a:noFill/>
          </a:ln>
        </p:spPr>
      </p:pic>
      <p:pic>
        <p:nvPicPr>
          <p:cNvPr id="146" name="Google Shape;146;p21"/>
          <p:cNvPicPr preferRelativeResize="0"/>
          <p:nvPr/>
        </p:nvPicPr>
        <p:blipFill>
          <a:blip r:embed="rId4">
            <a:alphaModFix/>
          </a:blip>
          <a:stretch>
            <a:fillRect/>
          </a:stretch>
        </p:blipFill>
        <p:spPr>
          <a:xfrm>
            <a:off x="5284593" y="-584063"/>
            <a:ext cx="1386575" cy="3466426"/>
          </a:xfrm>
          <a:prstGeom prst="rect">
            <a:avLst/>
          </a:prstGeom>
          <a:noFill/>
          <a:ln>
            <a:noFill/>
          </a:ln>
        </p:spPr>
      </p:pic>
      <p:pic>
        <p:nvPicPr>
          <p:cNvPr id="147" name="Google Shape;147;p21"/>
          <p:cNvPicPr preferRelativeResize="0"/>
          <p:nvPr/>
        </p:nvPicPr>
        <p:blipFill>
          <a:blip r:embed="rId4">
            <a:alphaModFix/>
          </a:blip>
          <a:stretch>
            <a:fillRect/>
          </a:stretch>
        </p:blipFill>
        <p:spPr>
          <a:xfrm>
            <a:off x="6265934" y="-584068"/>
            <a:ext cx="1386575" cy="3466426"/>
          </a:xfrm>
          <a:prstGeom prst="rect">
            <a:avLst/>
          </a:prstGeom>
          <a:noFill/>
          <a:ln>
            <a:noFill/>
          </a:ln>
        </p:spPr>
      </p:pic>
      <p:pic>
        <p:nvPicPr>
          <p:cNvPr id="148" name="Google Shape;148;p21"/>
          <p:cNvPicPr preferRelativeResize="0"/>
          <p:nvPr/>
        </p:nvPicPr>
        <p:blipFill>
          <a:blip r:embed="rId4">
            <a:alphaModFix/>
          </a:blip>
          <a:stretch>
            <a:fillRect/>
          </a:stretch>
        </p:blipFill>
        <p:spPr>
          <a:xfrm>
            <a:off x="7286692" y="-584068"/>
            <a:ext cx="1386575" cy="3466426"/>
          </a:xfrm>
          <a:prstGeom prst="rect">
            <a:avLst/>
          </a:prstGeom>
          <a:noFill/>
          <a:ln>
            <a:noFill/>
          </a:ln>
        </p:spPr>
      </p:pic>
      <p:pic>
        <p:nvPicPr>
          <p:cNvPr id="149" name="Google Shape;149;p21"/>
          <p:cNvPicPr preferRelativeResize="0"/>
          <p:nvPr/>
        </p:nvPicPr>
        <p:blipFill>
          <a:blip r:embed="rId5">
            <a:alphaModFix/>
          </a:blip>
          <a:stretch>
            <a:fillRect/>
          </a:stretch>
        </p:blipFill>
        <p:spPr>
          <a:xfrm>
            <a:off x="3588062" y="2307100"/>
            <a:ext cx="2258700" cy="2258700"/>
          </a:xfrm>
          <a:prstGeom prst="rect">
            <a:avLst/>
          </a:prstGeom>
          <a:noFill/>
          <a:ln>
            <a:noFill/>
          </a:ln>
        </p:spPr>
      </p:pic>
      <p:pic>
        <p:nvPicPr>
          <p:cNvPr id="150" name="Google Shape;150;p21"/>
          <p:cNvPicPr preferRelativeResize="0"/>
          <p:nvPr/>
        </p:nvPicPr>
        <p:blipFill>
          <a:blip r:embed="rId6">
            <a:alphaModFix/>
          </a:blip>
          <a:stretch>
            <a:fillRect/>
          </a:stretch>
        </p:blipFill>
        <p:spPr>
          <a:xfrm>
            <a:off x="7286699" y="2670776"/>
            <a:ext cx="1857300" cy="1857324"/>
          </a:xfrm>
          <a:prstGeom prst="rect">
            <a:avLst/>
          </a:prstGeom>
          <a:noFill/>
          <a:ln>
            <a:noFill/>
          </a:ln>
        </p:spPr>
      </p:pic>
      <p:pic>
        <p:nvPicPr>
          <p:cNvPr id="151" name="Google Shape;151;p21"/>
          <p:cNvPicPr preferRelativeResize="0"/>
          <p:nvPr/>
        </p:nvPicPr>
        <p:blipFill>
          <a:blip r:embed="rId7">
            <a:alphaModFix/>
          </a:blip>
          <a:stretch>
            <a:fillRect/>
          </a:stretch>
        </p:blipFill>
        <p:spPr>
          <a:xfrm>
            <a:off x="5524425" y="2598325"/>
            <a:ext cx="1614025" cy="1903201"/>
          </a:xfrm>
          <a:prstGeom prst="rect">
            <a:avLst/>
          </a:prstGeom>
          <a:noFill/>
          <a:ln>
            <a:noFill/>
          </a:ln>
        </p:spPr>
      </p:pic>
      <p:sp>
        <p:nvSpPr>
          <p:cNvPr id="152" name="Google Shape;152;p21"/>
          <p:cNvSpPr txBox="1">
            <a:spLocks noGrp="1"/>
          </p:cNvSpPr>
          <p:nvPr>
            <p:ph type="title"/>
          </p:nvPr>
        </p:nvSpPr>
        <p:spPr>
          <a:xfrm>
            <a:off x="145038" y="1442400"/>
            <a:ext cx="3431100" cy="22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900"/>
              <a:t>Nowadays, food preservation technology has helped to meet the demand for food supply in our daily lives. The importance of food preservation technology includes producing food with longer shelf lives, avoiding and preventing wastage, easier storing of food, ensuring supply of food that are out of season, making food easier to be exported, and producing instant food.</a:t>
            </a:r>
            <a:endParaRPr sz="1900"/>
          </a:p>
        </p:txBody>
      </p:sp>
    </p:spTree>
  </p:cSld>
  <p:clrMapOvr>
    <a:masterClrMapping/>
  </p:clrMapOvr>
  <p:transition spd="slow">
    <p:wipe/>
  </p:transition>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9</Slides>
  <Notes>9</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Simple Light</vt:lpstr>
      <vt:lpstr>The Importance of Food Preservation Technology</vt:lpstr>
      <vt:lpstr>Food has a longer shelf life</vt:lpstr>
      <vt:lpstr>Food wastage can be avoided and prevented</vt:lpstr>
      <vt:lpstr>Food becomes easier to store</vt:lpstr>
      <vt:lpstr>Continuous supply of out of season food</vt:lpstr>
      <vt:lpstr>Food becomes easier to be exported</vt:lpstr>
      <vt:lpstr>Production of instant food </vt:lpstr>
      <vt:lpstr>For example: Preserved food during natural disaster.</vt:lpstr>
      <vt:lpstr>Nowadays, food preservation technology has helped to meet the demand for food supply in our daily lives. The importance of food preservation technology includes producing food with longer shelf lives, avoiding and preventing wastage, easier storing of food, ensuring supply of food that are out of season, making food easier to be exported, and producing instant food.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27</cp:revision>
  <dcterms:modified xsi:type="dcterms:W3CDTF">2024-10-07T08:36:05Z</dcterms:modified>
</cp:coreProperties>
</file>